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notesSlides/notesSlide1.xml" ContentType="application/vnd.openxmlformats-officedocument.presentationml.notesSlide+xml"/>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8"/>
  </p:notesMasterIdLst>
  <p:sldIdLst>
    <p:sldId id="265" r:id="rId2"/>
    <p:sldId id="259" r:id="rId3"/>
    <p:sldId id="267" r:id="rId4"/>
    <p:sldId id="262" r:id="rId5"/>
    <p:sldId id="263" r:id="rId6"/>
    <p:sldId id="257" r:id="rId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46D7A"/>
    <a:srgbClr val="FFFFFF"/>
    <a:srgbClr val="C421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23F6B-DAFE-4DAC-B318-A96581D247DE}" type="doc">
      <dgm:prSet loTypeId="urn:microsoft.com/office/officeart/2005/8/layout/pyramid2" loCatId="pyramid" qsTypeId="urn:microsoft.com/office/officeart/2005/8/quickstyle/simple1" qsCatId="simple" csTypeId="urn:microsoft.com/office/officeart/2005/8/colors/accent1_2" csCatId="accent1" phldr="1"/>
      <dgm:spPr/>
    </dgm:pt>
    <dgm:pt modelId="{2EE0C528-D839-4FE8-A002-5D687406BE97}">
      <dgm:prSet phldrT="[Testo]"/>
      <dgm:spPr>
        <a:solidFill>
          <a:schemeClr val="tx1">
            <a:lumMod val="65000"/>
            <a:lumOff val="35000"/>
            <a:alpha val="90000"/>
          </a:schemeClr>
        </a:solidFill>
        <a:ln>
          <a:solidFill>
            <a:srgbClr val="C42126"/>
          </a:solidFill>
        </a:ln>
      </dgm:spPr>
      <dgm:t>
        <a:bodyPr/>
        <a:lstStyle/>
        <a:p>
          <a:r>
            <a:rPr lang="it-IT" dirty="0" smtClean="0">
              <a:ln>
                <a:solidFill>
                  <a:srgbClr val="C42126"/>
                </a:solidFill>
              </a:ln>
              <a:solidFill>
                <a:schemeClr val="bg1"/>
              </a:solidFill>
            </a:rPr>
            <a:t>INNER</a:t>
          </a:r>
          <a:r>
            <a:rPr lang="it-IT" dirty="0" smtClean="0"/>
            <a:t> </a:t>
          </a:r>
          <a:r>
            <a:rPr lang="it-IT" dirty="0" smtClean="0">
              <a:solidFill>
                <a:schemeClr val="bg1"/>
              </a:solidFill>
            </a:rPr>
            <a:t>PARTY</a:t>
          </a:r>
          <a:endParaRPr lang="it-IT" dirty="0">
            <a:solidFill>
              <a:schemeClr val="bg1"/>
            </a:solidFill>
          </a:endParaRPr>
        </a:p>
      </dgm:t>
    </dgm:pt>
    <dgm:pt modelId="{1A419EF8-FD8D-4B70-B99C-EA061A5AADDA}" type="parTrans" cxnId="{B55F586B-1D1F-4F23-BF63-A758FA5D11B9}">
      <dgm:prSet/>
      <dgm:spPr/>
      <dgm:t>
        <a:bodyPr/>
        <a:lstStyle/>
        <a:p>
          <a:endParaRPr lang="it-IT"/>
        </a:p>
      </dgm:t>
    </dgm:pt>
    <dgm:pt modelId="{FD00EC3E-55BA-4207-85CB-7A983662907D}" type="sibTrans" cxnId="{B55F586B-1D1F-4F23-BF63-A758FA5D11B9}">
      <dgm:prSet/>
      <dgm:spPr/>
      <dgm:t>
        <a:bodyPr/>
        <a:lstStyle/>
        <a:p>
          <a:endParaRPr lang="it-IT"/>
        </a:p>
      </dgm:t>
    </dgm:pt>
    <dgm:pt modelId="{C51D5363-878D-4778-8B5F-0F44576C8274}">
      <dgm:prSet phldrT="[Testo]"/>
      <dgm:spPr>
        <a:solidFill>
          <a:schemeClr val="tx1">
            <a:lumMod val="65000"/>
            <a:lumOff val="35000"/>
            <a:alpha val="90000"/>
          </a:schemeClr>
        </a:solidFill>
        <a:ln>
          <a:solidFill>
            <a:srgbClr val="C42126"/>
          </a:solidFill>
        </a:ln>
      </dgm:spPr>
      <dgm:t>
        <a:bodyPr/>
        <a:lstStyle/>
        <a:p>
          <a:r>
            <a:rPr lang="it-IT" dirty="0" smtClean="0">
              <a:ln>
                <a:solidFill>
                  <a:srgbClr val="C42126"/>
                </a:solidFill>
              </a:ln>
              <a:solidFill>
                <a:schemeClr val="bg1"/>
              </a:solidFill>
            </a:rPr>
            <a:t>OUTER</a:t>
          </a:r>
          <a:r>
            <a:rPr lang="it-IT" dirty="0" smtClean="0"/>
            <a:t> </a:t>
          </a:r>
          <a:r>
            <a:rPr lang="it-IT" dirty="0" smtClean="0">
              <a:solidFill>
                <a:schemeClr val="bg1"/>
              </a:solidFill>
            </a:rPr>
            <a:t>PARTY</a:t>
          </a:r>
          <a:endParaRPr lang="it-IT" dirty="0">
            <a:solidFill>
              <a:schemeClr val="bg1"/>
            </a:solidFill>
          </a:endParaRPr>
        </a:p>
      </dgm:t>
    </dgm:pt>
    <dgm:pt modelId="{50AA7E01-BAEA-4B51-814C-7CD2EC343B38}" type="parTrans" cxnId="{6B60360C-E42D-4292-BBA4-865C3B65120F}">
      <dgm:prSet/>
      <dgm:spPr/>
      <dgm:t>
        <a:bodyPr/>
        <a:lstStyle/>
        <a:p>
          <a:endParaRPr lang="it-IT"/>
        </a:p>
      </dgm:t>
    </dgm:pt>
    <dgm:pt modelId="{EFCDBD0A-0037-462B-B965-9DA7BD1D26BA}" type="sibTrans" cxnId="{6B60360C-E42D-4292-BBA4-865C3B65120F}">
      <dgm:prSet/>
      <dgm:spPr/>
      <dgm:t>
        <a:bodyPr/>
        <a:lstStyle/>
        <a:p>
          <a:endParaRPr lang="it-IT"/>
        </a:p>
      </dgm:t>
    </dgm:pt>
    <dgm:pt modelId="{3D1763D0-FEF2-4AD6-B453-1DA32CAA53EA}">
      <dgm:prSet phldrT="[Testo]"/>
      <dgm:spPr>
        <a:solidFill>
          <a:schemeClr val="tx1">
            <a:lumMod val="65000"/>
            <a:lumOff val="35000"/>
            <a:alpha val="90000"/>
          </a:schemeClr>
        </a:solidFill>
        <a:ln>
          <a:solidFill>
            <a:srgbClr val="C42126"/>
          </a:solidFill>
        </a:ln>
      </dgm:spPr>
      <dgm:t>
        <a:bodyPr/>
        <a:lstStyle/>
        <a:p>
          <a:r>
            <a:rPr lang="it-IT" dirty="0" smtClean="0">
              <a:ln>
                <a:solidFill>
                  <a:srgbClr val="C42126"/>
                </a:solidFill>
              </a:ln>
              <a:solidFill>
                <a:schemeClr val="bg1"/>
              </a:solidFill>
            </a:rPr>
            <a:t>PROLES</a:t>
          </a:r>
          <a:endParaRPr lang="it-IT" dirty="0">
            <a:ln>
              <a:solidFill>
                <a:srgbClr val="C42126"/>
              </a:solidFill>
            </a:ln>
            <a:solidFill>
              <a:schemeClr val="bg1"/>
            </a:solidFill>
          </a:endParaRPr>
        </a:p>
      </dgm:t>
    </dgm:pt>
    <dgm:pt modelId="{D72FAEE9-723F-4C26-BEF8-10DB05274DC2}" type="parTrans" cxnId="{AAC347E4-815C-4716-BF3C-63156BA0FDD2}">
      <dgm:prSet/>
      <dgm:spPr/>
      <dgm:t>
        <a:bodyPr/>
        <a:lstStyle/>
        <a:p>
          <a:endParaRPr lang="it-IT"/>
        </a:p>
      </dgm:t>
    </dgm:pt>
    <dgm:pt modelId="{14E72178-3CD9-4549-AD88-7227B0EBCF3A}" type="sibTrans" cxnId="{AAC347E4-815C-4716-BF3C-63156BA0FDD2}">
      <dgm:prSet/>
      <dgm:spPr/>
      <dgm:t>
        <a:bodyPr/>
        <a:lstStyle/>
        <a:p>
          <a:endParaRPr lang="it-IT"/>
        </a:p>
      </dgm:t>
    </dgm:pt>
    <dgm:pt modelId="{8B4411D3-CFFB-4395-9314-DC2E5F284820}" type="pres">
      <dgm:prSet presAssocID="{AF123F6B-DAFE-4DAC-B318-A96581D247DE}" presName="compositeShape" presStyleCnt="0">
        <dgm:presLayoutVars>
          <dgm:dir/>
          <dgm:resizeHandles/>
        </dgm:presLayoutVars>
      </dgm:prSet>
      <dgm:spPr/>
    </dgm:pt>
    <dgm:pt modelId="{5267296D-5284-4531-ACF3-960B271C50E4}" type="pres">
      <dgm:prSet presAssocID="{AF123F6B-DAFE-4DAC-B318-A96581D247DE}" presName="pyramid" presStyleLbl="node1" presStyleIdx="0" presStyleCnt="1"/>
      <dgm:spPr>
        <a:solidFill>
          <a:srgbClr val="C42126"/>
        </a:solidFill>
        <a:ln>
          <a:solidFill>
            <a:srgbClr val="C42126"/>
          </a:solidFill>
        </a:ln>
      </dgm:spPr>
    </dgm:pt>
    <dgm:pt modelId="{3838604A-1EAE-475E-A0DB-30F90F866649}" type="pres">
      <dgm:prSet presAssocID="{AF123F6B-DAFE-4DAC-B318-A96581D247DE}" presName="theList" presStyleCnt="0"/>
      <dgm:spPr/>
    </dgm:pt>
    <dgm:pt modelId="{B82D9DDF-9AE6-43D7-811F-267FEC362652}" type="pres">
      <dgm:prSet presAssocID="{2EE0C528-D839-4FE8-A002-5D687406BE97}" presName="aNode" presStyleLbl="fgAcc1" presStyleIdx="0" presStyleCnt="3">
        <dgm:presLayoutVars>
          <dgm:bulletEnabled val="1"/>
        </dgm:presLayoutVars>
      </dgm:prSet>
      <dgm:spPr/>
      <dgm:t>
        <a:bodyPr/>
        <a:lstStyle/>
        <a:p>
          <a:endParaRPr lang="it-IT"/>
        </a:p>
      </dgm:t>
    </dgm:pt>
    <dgm:pt modelId="{CA5D6276-F656-4479-9719-9B94E72C63B8}" type="pres">
      <dgm:prSet presAssocID="{2EE0C528-D839-4FE8-A002-5D687406BE97}" presName="aSpace" presStyleCnt="0"/>
      <dgm:spPr/>
    </dgm:pt>
    <dgm:pt modelId="{AA1CB942-EB67-4DE5-86D3-CA502A5B66D6}" type="pres">
      <dgm:prSet presAssocID="{C51D5363-878D-4778-8B5F-0F44576C8274}" presName="aNode" presStyleLbl="fgAcc1" presStyleIdx="1" presStyleCnt="3">
        <dgm:presLayoutVars>
          <dgm:bulletEnabled val="1"/>
        </dgm:presLayoutVars>
      </dgm:prSet>
      <dgm:spPr/>
      <dgm:t>
        <a:bodyPr/>
        <a:lstStyle/>
        <a:p>
          <a:endParaRPr lang="it-IT"/>
        </a:p>
      </dgm:t>
    </dgm:pt>
    <dgm:pt modelId="{3982BA2C-F968-495D-99D3-1DF5E5B82A36}" type="pres">
      <dgm:prSet presAssocID="{C51D5363-878D-4778-8B5F-0F44576C8274}" presName="aSpace" presStyleCnt="0"/>
      <dgm:spPr/>
    </dgm:pt>
    <dgm:pt modelId="{0C16ABC4-A690-4357-BBEA-EA8ED99BAFC2}" type="pres">
      <dgm:prSet presAssocID="{3D1763D0-FEF2-4AD6-B453-1DA32CAA53EA}" presName="aNode" presStyleLbl="fgAcc1" presStyleIdx="2" presStyleCnt="3">
        <dgm:presLayoutVars>
          <dgm:bulletEnabled val="1"/>
        </dgm:presLayoutVars>
      </dgm:prSet>
      <dgm:spPr/>
      <dgm:t>
        <a:bodyPr/>
        <a:lstStyle/>
        <a:p>
          <a:endParaRPr lang="it-IT"/>
        </a:p>
      </dgm:t>
    </dgm:pt>
    <dgm:pt modelId="{269BDD0F-216C-4203-B3E4-BD38DA97F26B}" type="pres">
      <dgm:prSet presAssocID="{3D1763D0-FEF2-4AD6-B453-1DA32CAA53EA}" presName="aSpace" presStyleCnt="0"/>
      <dgm:spPr/>
    </dgm:pt>
  </dgm:ptLst>
  <dgm:cxnLst>
    <dgm:cxn modelId="{AAC347E4-815C-4716-BF3C-63156BA0FDD2}" srcId="{AF123F6B-DAFE-4DAC-B318-A96581D247DE}" destId="{3D1763D0-FEF2-4AD6-B453-1DA32CAA53EA}" srcOrd="2" destOrd="0" parTransId="{D72FAEE9-723F-4C26-BEF8-10DB05274DC2}" sibTransId="{14E72178-3CD9-4549-AD88-7227B0EBCF3A}"/>
    <dgm:cxn modelId="{D0928384-8568-43C3-90EF-6564CDFAFEF6}" type="presOf" srcId="{3D1763D0-FEF2-4AD6-B453-1DA32CAA53EA}" destId="{0C16ABC4-A690-4357-BBEA-EA8ED99BAFC2}" srcOrd="0" destOrd="0" presId="urn:microsoft.com/office/officeart/2005/8/layout/pyramid2"/>
    <dgm:cxn modelId="{C7A738F0-DD5D-4EB0-B8AD-3103F4FC3E8F}" type="presOf" srcId="{C51D5363-878D-4778-8B5F-0F44576C8274}" destId="{AA1CB942-EB67-4DE5-86D3-CA502A5B66D6}" srcOrd="0" destOrd="0" presId="urn:microsoft.com/office/officeart/2005/8/layout/pyramid2"/>
    <dgm:cxn modelId="{A5852CD5-66D9-4348-B472-96B75A2897FE}" type="presOf" srcId="{2EE0C528-D839-4FE8-A002-5D687406BE97}" destId="{B82D9DDF-9AE6-43D7-811F-267FEC362652}" srcOrd="0" destOrd="0" presId="urn:microsoft.com/office/officeart/2005/8/layout/pyramid2"/>
    <dgm:cxn modelId="{6B60360C-E42D-4292-BBA4-865C3B65120F}" srcId="{AF123F6B-DAFE-4DAC-B318-A96581D247DE}" destId="{C51D5363-878D-4778-8B5F-0F44576C8274}" srcOrd="1" destOrd="0" parTransId="{50AA7E01-BAEA-4B51-814C-7CD2EC343B38}" sibTransId="{EFCDBD0A-0037-462B-B965-9DA7BD1D26BA}"/>
    <dgm:cxn modelId="{B55F586B-1D1F-4F23-BF63-A758FA5D11B9}" srcId="{AF123F6B-DAFE-4DAC-B318-A96581D247DE}" destId="{2EE0C528-D839-4FE8-A002-5D687406BE97}" srcOrd="0" destOrd="0" parTransId="{1A419EF8-FD8D-4B70-B99C-EA061A5AADDA}" sibTransId="{FD00EC3E-55BA-4207-85CB-7A983662907D}"/>
    <dgm:cxn modelId="{AD1A532B-91FC-4FC9-963D-E208C574553E}" type="presOf" srcId="{AF123F6B-DAFE-4DAC-B318-A96581D247DE}" destId="{8B4411D3-CFFB-4395-9314-DC2E5F284820}" srcOrd="0" destOrd="0" presId="urn:microsoft.com/office/officeart/2005/8/layout/pyramid2"/>
    <dgm:cxn modelId="{E01BDE64-FC69-49C6-B586-B61679E319F6}" type="presParOf" srcId="{8B4411D3-CFFB-4395-9314-DC2E5F284820}" destId="{5267296D-5284-4531-ACF3-960B271C50E4}" srcOrd="0" destOrd="0" presId="urn:microsoft.com/office/officeart/2005/8/layout/pyramid2"/>
    <dgm:cxn modelId="{68F87B95-2F24-45C4-B5B5-F21CA966616A}" type="presParOf" srcId="{8B4411D3-CFFB-4395-9314-DC2E5F284820}" destId="{3838604A-1EAE-475E-A0DB-30F90F866649}" srcOrd="1" destOrd="0" presId="urn:microsoft.com/office/officeart/2005/8/layout/pyramid2"/>
    <dgm:cxn modelId="{A42776E0-0744-4D19-A85F-7663A0275541}" type="presParOf" srcId="{3838604A-1EAE-475E-A0DB-30F90F866649}" destId="{B82D9DDF-9AE6-43D7-811F-267FEC362652}" srcOrd="0" destOrd="0" presId="urn:microsoft.com/office/officeart/2005/8/layout/pyramid2"/>
    <dgm:cxn modelId="{7CAD19CF-27DC-493A-A0AD-7678493DC6B0}" type="presParOf" srcId="{3838604A-1EAE-475E-A0DB-30F90F866649}" destId="{CA5D6276-F656-4479-9719-9B94E72C63B8}" srcOrd="1" destOrd="0" presId="urn:microsoft.com/office/officeart/2005/8/layout/pyramid2"/>
    <dgm:cxn modelId="{7ED81A33-3940-4BAA-92A5-D7592261F660}" type="presParOf" srcId="{3838604A-1EAE-475E-A0DB-30F90F866649}" destId="{AA1CB942-EB67-4DE5-86D3-CA502A5B66D6}" srcOrd="2" destOrd="0" presId="urn:microsoft.com/office/officeart/2005/8/layout/pyramid2"/>
    <dgm:cxn modelId="{06E6D396-E540-4FF5-8736-D5D6BAD21AA2}" type="presParOf" srcId="{3838604A-1EAE-475E-A0DB-30F90F866649}" destId="{3982BA2C-F968-495D-99D3-1DF5E5B82A36}" srcOrd="3" destOrd="0" presId="urn:microsoft.com/office/officeart/2005/8/layout/pyramid2"/>
    <dgm:cxn modelId="{6DC4103F-0E7D-4583-89EB-A570A9BE5797}" type="presParOf" srcId="{3838604A-1EAE-475E-A0DB-30F90F866649}" destId="{0C16ABC4-A690-4357-BBEA-EA8ED99BAFC2}" srcOrd="4" destOrd="0" presId="urn:microsoft.com/office/officeart/2005/8/layout/pyramid2"/>
    <dgm:cxn modelId="{ABC64877-D482-4E87-943C-FF6B687B2ED9}" type="presParOf" srcId="{3838604A-1EAE-475E-A0DB-30F90F866649}" destId="{269BDD0F-216C-4203-B3E4-BD38DA97F26B}" srcOrd="5" destOrd="0" presId="urn:microsoft.com/office/officeart/2005/8/layout/pyramid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67296D-5284-4531-ACF3-960B271C50E4}">
      <dsp:nvSpPr>
        <dsp:cNvPr id="0" name=""/>
        <dsp:cNvSpPr/>
      </dsp:nvSpPr>
      <dsp:spPr>
        <a:xfrm>
          <a:off x="196081" y="0"/>
          <a:ext cx="3807293" cy="3807293"/>
        </a:xfrm>
        <a:prstGeom prst="triangle">
          <a:avLst/>
        </a:prstGeom>
        <a:solidFill>
          <a:srgbClr val="C42126"/>
        </a:solidFill>
        <a:ln w="11429" cap="flat" cmpd="sng" algn="ctr">
          <a:solidFill>
            <a:srgbClr val="C42126"/>
          </a:solidFill>
          <a:prstDash val="sysDash"/>
        </a:ln>
        <a:effectLst/>
      </dsp:spPr>
      <dsp:style>
        <a:lnRef idx="2">
          <a:scrgbClr r="0" g="0" b="0"/>
        </a:lnRef>
        <a:fillRef idx="1">
          <a:scrgbClr r="0" g="0" b="0"/>
        </a:fillRef>
        <a:effectRef idx="0">
          <a:scrgbClr r="0" g="0" b="0"/>
        </a:effectRef>
        <a:fontRef idx="minor">
          <a:schemeClr val="lt1"/>
        </a:fontRef>
      </dsp:style>
    </dsp:sp>
    <dsp:sp modelId="{B82D9DDF-9AE6-43D7-811F-267FEC362652}">
      <dsp:nvSpPr>
        <dsp:cNvPr id="0" name=""/>
        <dsp:cNvSpPr/>
      </dsp:nvSpPr>
      <dsp:spPr>
        <a:xfrm>
          <a:off x="2099727" y="382774"/>
          <a:ext cx="2474740" cy="901257"/>
        </a:xfrm>
        <a:prstGeom prst="roundRect">
          <a:avLst/>
        </a:prstGeom>
        <a:solidFill>
          <a:schemeClr val="tx1">
            <a:lumMod val="65000"/>
            <a:lumOff val="35000"/>
            <a:alpha val="90000"/>
          </a:schemeClr>
        </a:solidFill>
        <a:ln w="11429" cap="flat" cmpd="sng" algn="ctr">
          <a:solidFill>
            <a:srgbClr val="C42126"/>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ln>
                <a:solidFill>
                  <a:srgbClr val="C42126"/>
                </a:solidFill>
              </a:ln>
              <a:solidFill>
                <a:schemeClr val="bg1"/>
              </a:solidFill>
            </a:rPr>
            <a:t>INNER</a:t>
          </a:r>
          <a:r>
            <a:rPr lang="it-IT" sz="2400" kern="1200" dirty="0" smtClean="0"/>
            <a:t> </a:t>
          </a:r>
          <a:r>
            <a:rPr lang="it-IT" sz="2400" kern="1200" dirty="0" smtClean="0">
              <a:solidFill>
                <a:schemeClr val="bg1"/>
              </a:solidFill>
            </a:rPr>
            <a:t>PARTY</a:t>
          </a:r>
          <a:endParaRPr lang="it-IT" sz="2400" kern="1200" dirty="0">
            <a:solidFill>
              <a:schemeClr val="bg1"/>
            </a:solidFill>
          </a:endParaRPr>
        </a:p>
      </dsp:txBody>
      <dsp:txXfrm>
        <a:off x="2099727" y="382774"/>
        <a:ext cx="2474740" cy="901257"/>
      </dsp:txXfrm>
    </dsp:sp>
    <dsp:sp modelId="{AA1CB942-EB67-4DE5-86D3-CA502A5B66D6}">
      <dsp:nvSpPr>
        <dsp:cNvPr id="0" name=""/>
        <dsp:cNvSpPr/>
      </dsp:nvSpPr>
      <dsp:spPr>
        <a:xfrm>
          <a:off x="2099727" y="1396689"/>
          <a:ext cx="2474740" cy="901257"/>
        </a:xfrm>
        <a:prstGeom prst="roundRect">
          <a:avLst/>
        </a:prstGeom>
        <a:solidFill>
          <a:schemeClr val="tx1">
            <a:lumMod val="65000"/>
            <a:lumOff val="35000"/>
            <a:alpha val="90000"/>
          </a:schemeClr>
        </a:solidFill>
        <a:ln w="11429" cap="flat" cmpd="sng" algn="ctr">
          <a:solidFill>
            <a:srgbClr val="C42126"/>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ln>
                <a:solidFill>
                  <a:srgbClr val="C42126"/>
                </a:solidFill>
              </a:ln>
              <a:solidFill>
                <a:schemeClr val="bg1"/>
              </a:solidFill>
            </a:rPr>
            <a:t>OUTER</a:t>
          </a:r>
          <a:r>
            <a:rPr lang="it-IT" sz="2400" kern="1200" dirty="0" smtClean="0"/>
            <a:t> </a:t>
          </a:r>
          <a:r>
            <a:rPr lang="it-IT" sz="2400" kern="1200" dirty="0" smtClean="0">
              <a:solidFill>
                <a:schemeClr val="bg1"/>
              </a:solidFill>
            </a:rPr>
            <a:t>PARTY</a:t>
          </a:r>
          <a:endParaRPr lang="it-IT" sz="2400" kern="1200" dirty="0">
            <a:solidFill>
              <a:schemeClr val="bg1"/>
            </a:solidFill>
          </a:endParaRPr>
        </a:p>
      </dsp:txBody>
      <dsp:txXfrm>
        <a:off x="2099727" y="1396689"/>
        <a:ext cx="2474740" cy="901257"/>
      </dsp:txXfrm>
    </dsp:sp>
    <dsp:sp modelId="{0C16ABC4-A690-4357-BBEA-EA8ED99BAFC2}">
      <dsp:nvSpPr>
        <dsp:cNvPr id="0" name=""/>
        <dsp:cNvSpPr/>
      </dsp:nvSpPr>
      <dsp:spPr>
        <a:xfrm>
          <a:off x="2099727" y="2410603"/>
          <a:ext cx="2474740" cy="901257"/>
        </a:xfrm>
        <a:prstGeom prst="roundRect">
          <a:avLst/>
        </a:prstGeom>
        <a:solidFill>
          <a:schemeClr val="tx1">
            <a:lumMod val="65000"/>
            <a:lumOff val="35000"/>
            <a:alpha val="90000"/>
          </a:schemeClr>
        </a:solidFill>
        <a:ln w="11429" cap="flat" cmpd="sng" algn="ctr">
          <a:solidFill>
            <a:srgbClr val="C42126"/>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ln>
                <a:solidFill>
                  <a:srgbClr val="C42126"/>
                </a:solidFill>
              </a:ln>
              <a:solidFill>
                <a:schemeClr val="bg1"/>
              </a:solidFill>
            </a:rPr>
            <a:t>PROLES</a:t>
          </a:r>
          <a:endParaRPr lang="it-IT" sz="2400" kern="1200" dirty="0">
            <a:ln>
              <a:solidFill>
                <a:srgbClr val="C42126"/>
              </a:solidFill>
            </a:ln>
            <a:solidFill>
              <a:schemeClr val="bg1"/>
            </a:solidFill>
          </a:endParaRPr>
        </a:p>
      </dsp:txBody>
      <dsp:txXfrm>
        <a:off x="2099727" y="2410603"/>
        <a:ext cx="2474740" cy="90125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C7443F-2A61-4B37-91D3-4C478C8E9BA4}" type="datetimeFigureOut">
              <a:rPr lang="it-IT" smtClean="0"/>
              <a:pPr/>
              <a:t>29/06/2023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5B558-33A9-4250-949E-1068EED53B49}" type="slidenum">
              <a:rPr lang="it-IT" smtClean="0"/>
              <a:pPr/>
              <a:t>‹N›</a:t>
            </a:fld>
            <a:endParaRPr lang="it-IT"/>
          </a:p>
        </p:txBody>
      </p:sp>
    </p:spTree>
    <p:extLst>
      <p:ext uri="{BB962C8B-B14F-4D97-AF65-F5344CB8AC3E}">
        <p14:creationId xmlns:p14="http://schemas.microsoft.com/office/powerpoint/2010/main" xmlns="" val="366509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7108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92218BAA-5AA0-44FA-83EA-C4C1BE944BBB}" type="datetimeFigureOut">
              <a:rPr lang="it-IT" smtClean="0"/>
              <a:pPr/>
              <a:t>29/06/2023</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F4EAA8-D12B-412E-B12C-A37E6C923EB6}" type="slidenum">
              <a:rPr lang="it-IT" smtClean="0"/>
              <a:pPr/>
              <a:t>‹N›</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92218BAA-5AA0-44FA-83EA-C4C1BE944BBB}" type="datetimeFigureOut">
              <a:rPr lang="it-IT" smtClean="0"/>
              <a:pPr/>
              <a:t>29/06/2023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9F4EAA8-D12B-412E-B12C-A37E6C923EB6}"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09F4EAA8-D12B-412E-B12C-A37E6C923EB6}" type="slidenum">
              <a:rPr lang="it-IT" smtClean="0"/>
              <a:pPr/>
              <a:t>‹N›</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92218BAA-5AA0-44FA-83EA-C4C1BE944BBB}" type="datetimeFigureOut">
              <a:rPr lang="it-IT" smtClean="0"/>
              <a:pPr/>
              <a:t>29/06/2023</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a:t>Fare clic per modificare lo stile del titolo</a:t>
            </a:r>
            <a:endParaRPr kumimoji="0" lang="en-US"/>
          </a:p>
        </p:txBody>
      </p:sp>
      <p:sp>
        <p:nvSpPr>
          <p:cNvPr id="4" name="Segnaposto data 3"/>
          <p:cNvSpPr>
            <a:spLocks noGrp="1"/>
          </p:cNvSpPr>
          <p:nvPr>
            <p:ph type="dt" sz="half" idx="10"/>
          </p:nvPr>
        </p:nvSpPr>
        <p:spPr/>
        <p:txBody>
          <a:bodyPr/>
          <a:lstStyle/>
          <a:p>
            <a:fld id="{92218BAA-5AA0-44FA-83EA-C4C1BE944BBB}" type="datetimeFigureOut">
              <a:rPr lang="it-IT" smtClean="0"/>
              <a:pPr/>
              <a:t>29/06/2023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09F4EAA8-D12B-412E-B12C-A37E6C923EB6}" type="slidenum">
              <a:rPr lang="it-IT" smtClean="0"/>
              <a:pPr/>
              <a:t>‹N›</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92218BAA-5AA0-44FA-83EA-C4C1BE944BBB}" type="datetimeFigureOut">
              <a:rPr lang="it-IT" smtClean="0"/>
              <a:pPr/>
              <a:t>29/06/2023</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F4EAA8-D12B-412E-B12C-A37E6C923EB6}" type="slidenum">
              <a:rPr lang="it-IT" smtClean="0"/>
              <a:pPr/>
              <a:t>‹N›</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92218BAA-5AA0-44FA-83EA-C4C1BE944BBB}" type="datetimeFigureOut">
              <a:rPr lang="it-IT" smtClean="0"/>
              <a:pPr/>
              <a:t>29/06/2023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9F4EAA8-D12B-412E-B12C-A37E6C923EB6}" type="slidenum">
              <a:rPr lang="it-IT" smtClean="0"/>
              <a:pPr/>
              <a:t>‹N›</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7" name="Segnaposto data 6"/>
          <p:cNvSpPr>
            <a:spLocks noGrp="1"/>
          </p:cNvSpPr>
          <p:nvPr>
            <p:ph type="dt" sz="half" idx="10"/>
          </p:nvPr>
        </p:nvSpPr>
        <p:spPr/>
        <p:txBody>
          <a:bodyPr/>
          <a:lstStyle/>
          <a:p>
            <a:fld id="{92218BAA-5AA0-44FA-83EA-C4C1BE944BBB}" type="datetimeFigureOut">
              <a:rPr lang="it-IT" smtClean="0"/>
              <a:pPr/>
              <a:t>29/06/2023</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09F4EAA8-D12B-412E-B12C-A37E6C923EB6}" type="slidenum">
              <a:rPr lang="it-IT" smtClean="0"/>
              <a:pPr/>
              <a:t>‹N›</a:t>
            </a:fld>
            <a:endParaRPr lang="it-IT"/>
          </a:p>
        </p:txBody>
      </p:sp>
      <p:sp>
        <p:nvSpPr>
          <p:cNvPr id="23" name="Titolo 22"/>
          <p:cNvSpPr>
            <a:spLocks noGrp="1"/>
          </p:cNvSpPr>
          <p:nvPr>
            <p:ph type="title"/>
          </p:nvPr>
        </p:nvSpPr>
        <p:spPr/>
        <p:txBody>
          <a:bodyPr rtlCol="0" anchor="b" anchorCtr="0"/>
          <a:lstStyle/>
          <a:p>
            <a:r>
              <a:rPr kumimoji="0" lang="it-IT"/>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92218BAA-5AA0-44FA-83EA-C4C1BE944BBB}" type="datetimeFigureOut">
              <a:rPr lang="it-IT" smtClean="0"/>
              <a:pPr/>
              <a:t>29/06/2023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09F4EAA8-D12B-412E-B12C-A37E6C923EB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92218BAA-5AA0-44FA-83EA-C4C1BE944BBB}" type="datetimeFigureOut">
              <a:rPr lang="it-IT" smtClean="0"/>
              <a:pPr/>
              <a:t>29/06/2023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9F4EAA8-D12B-412E-B12C-A37E6C923EB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9F4EAA8-D12B-412E-B12C-A37E6C923EB6}" type="slidenum">
              <a:rPr lang="it-IT" smtClean="0"/>
              <a:pPr/>
              <a:t>‹N›</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92218BAA-5AA0-44FA-83EA-C4C1BE944BBB}" type="datetimeFigureOut">
              <a:rPr lang="it-IT" smtClean="0"/>
              <a:pPr/>
              <a:t>29/06/2023</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09F4EAA8-D12B-412E-B12C-A37E6C923EB6}" type="slidenum">
              <a:rPr lang="it-IT" smtClean="0"/>
              <a:pPr/>
              <a:t>‹N›</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92218BAA-5AA0-44FA-83EA-C4C1BE944BBB}" type="datetimeFigureOut">
              <a:rPr lang="it-IT" smtClean="0"/>
              <a:pPr/>
              <a:t>29/06/2023</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2218BAA-5AA0-44FA-83EA-C4C1BE944BBB}" type="datetimeFigureOut">
              <a:rPr lang="it-IT" smtClean="0"/>
              <a:pPr/>
              <a:t>29/06/2023</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9F4EAA8-D12B-412E-B12C-A37E6C923EB6}" type="slidenum">
              <a:rPr lang="it-IT" smtClean="0"/>
              <a:pPr/>
              <a:t>‹N›</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microsoft.com/office/2007/relationships/media" Target="../media/media2.m4a"/><Relationship Id="rId2" Type="http://schemas.openxmlformats.org/officeDocument/2006/relationships/audio" Target="../media/media2.m4a"/><Relationship Id="rId1" Type="http://schemas.openxmlformats.org/officeDocument/2006/relationships/audio" Target="../media/media1.m4a"/><Relationship Id="rId6" Type="http://schemas.openxmlformats.org/officeDocument/2006/relationships/image" Target="../media/image4.png"/><Relationship Id="rId5" Type="http://schemas.microsoft.com/office/2007/relationships/media" Target="../media/media1.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microsoft.com/office/2007/relationships/media" Target="../media/media4.m4a"/><Relationship Id="rId3" Type="http://schemas.openxmlformats.org/officeDocument/2006/relationships/slideLayout" Target="../slideLayouts/slideLayout1.xml"/><Relationship Id="rId7" Type="http://schemas.openxmlformats.org/officeDocument/2006/relationships/diagramLayout" Target="../diagrams/layout1.xml"/><Relationship Id="rId12" Type="http://schemas.openxmlformats.org/officeDocument/2006/relationships/image" Target="../media/image4.png"/><Relationship Id="rId2" Type="http://schemas.openxmlformats.org/officeDocument/2006/relationships/audio" Target="../media/media4.m4a"/><Relationship Id="rId1" Type="http://schemas.openxmlformats.org/officeDocument/2006/relationships/audio" Target="../media/media3.m4a"/><Relationship Id="rId6" Type="http://schemas.openxmlformats.org/officeDocument/2006/relationships/diagramData" Target="../diagrams/data1.xml"/><Relationship Id="rId11" Type="http://schemas.microsoft.com/office/2007/relationships/media" Target="../media/media3.m4a"/><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jpe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media/media5.mp3"/><Relationship Id="rId6" Type="http://schemas.microsoft.com/office/2007/relationships/media" Target="../media/media5.mp3"/><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media6.m4a"/><Relationship Id="rId6" Type="http://schemas.openxmlformats.org/officeDocument/2006/relationships/image" Target="../media/image4.png"/><Relationship Id="rId5" Type="http://schemas.microsoft.com/office/2007/relationships/media" Target="../media/media6.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media" Target="../media/media7.m4a"/><Relationship Id="rId2" Type="http://schemas.openxmlformats.org/officeDocument/2006/relationships/slideLayout" Target="../slideLayouts/slideLayout2.xml"/><Relationship Id="rId1" Type="http://schemas.openxmlformats.org/officeDocument/2006/relationships/audio" Target="../media/media7.m4a"/><Relationship Id="rId5" Type="http://schemas.openxmlformats.org/officeDocument/2006/relationships/image" Target="../media/image11.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audio" Target="../media/media8.m4a"/><Relationship Id="rId6" Type="http://schemas.openxmlformats.org/officeDocument/2006/relationships/image" Target="../media/image14.png"/><Relationship Id="rId5" Type="http://schemas.microsoft.com/office/2007/relationships/media" Target="../media/media8.m4a"/><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1183" y="-233"/>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olo 1">
            <a:extLst>
              <a:ext uri="{FF2B5EF4-FFF2-40B4-BE49-F238E27FC236}">
                <a16:creationId xmlns:a16="http://schemas.microsoft.com/office/drawing/2014/main" xmlns="" id="{034D998F-4454-3F08-B1E1-9691FC7206B0}"/>
              </a:ext>
            </a:extLst>
          </p:cNvPr>
          <p:cNvSpPr>
            <a:spLocks noGrp="1"/>
          </p:cNvSpPr>
          <p:nvPr>
            <p:ph type="subTitle" idx="1"/>
          </p:nvPr>
        </p:nvSpPr>
        <p:spPr>
          <a:xfrm>
            <a:off x="1131817" y="714108"/>
            <a:ext cx="6858000" cy="1241822"/>
          </a:xfrm>
        </p:spPr>
        <p:txBody>
          <a:bodyPr>
            <a:normAutofit fontScale="92500"/>
          </a:bodyPr>
          <a:lstStyle/>
          <a:p>
            <a:r>
              <a:rPr lang="it-IT" sz="3600" dirty="0">
                <a:solidFill>
                  <a:srgbClr val="C00000"/>
                </a:solidFill>
              </a:rPr>
              <a:t>SATIRE</a:t>
            </a:r>
            <a:r>
              <a:rPr lang="it-IT" sz="2400" dirty="0">
                <a:solidFill>
                  <a:srgbClr val="C00000"/>
                </a:solidFill>
              </a:rPr>
              <a:t> </a:t>
            </a:r>
            <a:r>
              <a:rPr lang="it-IT" sz="3600" dirty="0">
                <a:solidFill>
                  <a:srgbClr val="C00000"/>
                </a:solidFill>
              </a:rPr>
              <a:t>AGAINST HIERARCHICAL SOCIETY</a:t>
            </a:r>
            <a:endParaRPr lang="it-IT" sz="2400" dirty="0">
              <a:solidFill>
                <a:srgbClr val="C00000"/>
              </a:solidFill>
            </a:endParaRPr>
          </a:p>
          <a:p>
            <a:endParaRPr lang="x-none" dirty="0"/>
          </a:p>
        </p:txBody>
      </p:sp>
      <p:sp>
        <p:nvSpPr>
          <p:cNvPr id="6" name="Fumetto: ovale 5">
            <a:extLst>
              <a:ext uri="{FF2B5EF4-FFF2-40B4-BE49-F238E27FC236}">
                <a16:creationId xmlns:a16="http://schemas.microsoft.com/office/drawing/2014/main" xmlns="" id="{4D0FD510-8CC2-B290-B777-DBA7956EA662}"/>
              </a:ext>
            </a:extLst>
          </p:cNvPr>
          <p:cNvSpPr/>
          <p:nvPr/>
        </p:nvSpPr>
        <p:spPr>
          <a:xfrm>
            <a:off x="251520" y="2260401"/>
            <a:ext cx="2758978" cy="1419225"/>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x-none" sz="1350"/>
          </a:p>
        </p:txBody>
      </p:sp>
      <p:cxnSp>
        <p:nvCxnSpPr>
          <p:cNvPr id="8" name="Connettore curvo 7">
            <a:extLst>
              <a:ext uri="{FF2B5EF4-FFF2-40B4-BE49-F238E27FC236}">
                <a16:creationId xmlns:a16="http://schemas.microsoft.com/office/drawing/2014/main" xmlns="" id="{34A0BD41-8804-07BF-ECB6-A41936A84D87}"/>
              </a:ext>
            </a:extLst>
          </p:cNvPr>
          <p:cNvCxnSpPr/>
          <p:nvPr/>
        </p:nvCxnSpPr>
        <p:spPr>
          <a:xfrm rot="16200000" flipH="1">
            <a:off x="1770792" y="4012167"/>
            <a:ext cx="825627" cy="456309"/>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xmlns="" id="{A75C153C-2152-7574-7756-8931757758C2}"/>
              </a:ext>
            </a:extLst>
          </p:cNvPr>
          <p:cNvSpPr txBox="1"/>
          <p:nvPr/>
        </p:nvSpPr>
        <p:spPr>
          <a:xfrm>
            <a:off x="456361" y="4744620"/>
            <a:ext cx="8208912" cy="1323439"/>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A hierarchical system or organization is one in which people have different ranks or positions, depending on how important they are.</a:t>
            </a:r>
          </a:p>
          <a:p>
            <a:pPr algn="ctr"/>
            <a:r>
              <a:rPr lang="en-US" sz="1600" b="1" dirty="0">
                <a:solidFill>
                  <a:schemeClr val="bg1"/>
                </a:solidFill>
                <a:latin typeface="Arial" panose="020B0604020202020204" pitchFamily="34" charset="0"/>
                <a:cs typeface="Arial" panose="020B0604020202020204" pitchFamily="34" charset="0"/>
              </a:rPr>
              <a:t>Hierarchical societies show great deference and respect to power and authority. They believe in overt manifestations of wealth and power, whereas more egalitarian societies will often intentionally try to blur the power distinction.</a:t>
            </a:r>
            <a:endParaRPr lang="x-none" sz="1600" b="1" dirty="0">
              <a:solidFill>
                <a:schemeClr val="bg1"/>
              </a:solidFill>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xmlns="" id="{0AD91113-821D-9A59-493E-3850349267CA}"/>
              </a:ext>
            </a:extLst>
          </p:cNvPr>
          <p:cNvSpPr txBox="1"/>
          <p:nvPr/>
        </p:nvSpPr>
        <p:spPr>
          <a:xfrm>
            <a:off x="463666" y="2554514"/>
            <a:ext cx="2334686" cy="830997"/>
          </a:xfrm>
          <a:prstGeom prst="rect">
            <a:avLst/>
          </a:prstGeom>
          <a:noFill/>
        </p:spPr>
        <p:txBody>
          <a:bodyPr wrap="square" rtlCol="0">
            <a:spAutoFit/>
          </a:bodyPr>
          <a:lstStyle/>
          <a:p>
            <a:pPr algn="ctr"/>
            <a:r>
              <a:rPr lang="en-US" sz="1600" b="1" dirty="0">
                <a:solidFill>
                  <a:srgbClr val="FF0000"/>
                </a:solidFill>
                <a:latin typeface="Arial" panose="020B0604020202020204" pitchFamily="34" charset="0"/>
                <a:cs typeface="Arial" panose="020B0604020202020204" pitchFamily="34" charset="0"/>
              </a:rPr>
              <a:t>What does it mean for a society to be hierarchical?</a:t>
            </a:r>
          </a:p>
        </p:txBody>
      </p:sp>
      <p:pic>
        <p:nvPicPr>
          <p:cNvPr id="12" name="Immagine 11">
            <a:extLst>
              <a:ext uri="{FF2B5EF4-FFF2-40B4-BE49-F238E27FC236}">
                <a16:creationId xmlns:a16="http://schemas.microsoft.com/office/drawing/2014/main" xmlns="" id="{F2B8E36E-1FB2-3EB4-D844-9D0FDD244133}"/>
              </a:ext>
            </a:extLst>
          </p:cNvPr>
          <p:cNvPicPr>
            <a:picLocks noChangeAspect="1"/>
          </p:cNvPicPr>
          <p:nvPr/>
        </p:nvPicPr>
        <p:blipFill>
          <a:blip r:embed="rId4" cstate="print"/>
          <a:stretch>
            <a:fillRect/>
          </a:stretch>
        </p:blipFill>
        <p:spPr>
          <a:xfrm>
            <a:off x="5364088" y="2267590"/>
            <a:ext cx="3395586" cy="1877759"/>
          </a:xfrm>
          <a:prstGeom prst="rect">
            <a:avLst/>
          </a:prstGeom>
        </p:spPr>
      </p:pic>
      <p:pic>
        <p:nvPicPr>
          <p:cNvPr id="4" name="Via Molinare">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460632" y="714108"/>
            <a:ext cx="609600" cy="609600"/>
          </a:xfrm>
          <a:prstGeom prst="rect">
            <a:avLst/>
          </a:prstGeom>
        </p:spPr>
      </p:pic>
      <p:pic>
        <p:nvPicPr>
          <p:cNvPr id="7" name="Via Molinare 3">
            <a:hlinkClick r:id="" action="ppaction://media"/>
          </p:cNvPr>
          <p:cNvPicPr>
            <a:picLocks noChangeAspect="1"/>
          </p:cNvPicPr>
          <p:nvPr>
            <a:audioFile r:link="rId2"/>
            <p:extLst>
              <p:ext uri="{DAA4B4D4-6D71-4841-9C94-3DE7FCFB9230}">
                <p14:media xmlns:p14="http://schemas.microsoft.com/office/powerpoint/2010/main" xmlns="" r:embed="rId7"/>
              </p:ext>
            </p:extLst>
          </p:nvPr>
        </p:nvPicPr>
        <p:blipFill>
          <a:blip r:embed="rId6" cstate="print"/>
          <a:stretch>
            <a:fillRect/>
          </a:stretch>
        </p:blipFill>
        <p:spPr>
          <a:xfrm>
            <a:off x="8217257" y="714108"/>
            <a:ext cx="609600" cy="609600"/>
          </a:xfrm>
          <a:prstGeom prst="rect">
            <a:avLst/>
          </a:prstGeom>
        </p:spPr>
      </p:pic>
    </p:spTree>
    <p:extLst>
      <p:ext uri="{BB962C8B-B14F-4D97-AF65-F5344CB8AC3E}">
        <p14:creationId xmlns:p14="http://schemas.microsoft.com/office/powerpoint/2010/main" xmlns="" val="708213783"/>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90" fill="hold"/>
                                        <p:tgtEl>
                                          <p:spTgt spid="4"/>
                                        </p:tgtEl>
                                      </p:cBhvr>
                                    </p:cmd>
                                  </p:childTnLst>
                                </p:cTn>
                              </p:par>
                            </p:childTnLst>
                          </p:cTn>
                        </p:par>
                        <p:par>
                          <p:cTn id="7" fill="hold">
                            <p:stCondLst>
                              <p:cond delay="13490"/>
                            </p:stCondLst>
                            <p:childTnLst>
                              <p:par>
                                <p:cTn id="8" presetID="1" presetClass="mediacall" presetSubtype="0" fill="hold" nodeType="afterEffect">
                                  <p:stCondLst>
                                    <p:cond delay="0"/>
                                  </p:stCondLst>
                                  <p:childTnLst>
                                    <p:cmd type="call" cmd="playFrom(0.0)">
                                      <p:cBhvr>
                                        <p:cTn id="9" dur="2347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4"/>
                </p:tgtEl>
              </p:cMediaNode>
            </p:audio>
            <p:audio>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520484" y="0"/>
            <a:ext cx="4623516" cy="6857999"/>
          </a:xfrm>
          <a:prstGeom prst="rect">
            <a:avLst/>
          </a:prstGeom>
          <a:solidFill>
            <a:srgbClr val="C421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34" name="Picture 10" descr="George Orwell. 1984. — читаємо антиутопію, аналізуємо мейнстрім | by Kyrylo  Korol | Medium"/>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3993" t="6949" r="37082" b="10985"/>
          <a:stretch/>
        </p:blipFill>
        <p:spPr bwMode="auto">
          <a:xfrm>
            <a:off x="5525037" y="1318475"/>
            <a:ext cx="2646608" cy="42210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ttangolo 3"/>
          <p:cNvSpPr/>
          <p:nvPr/>
        </p:nvSpPr>
        <p:spPr>
          <a:xfrm>
            <a:off x="0" y="0"/>
            <a:ext cx="4520485"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1350"/>
          </a:p>
        </p:txBody>
      </p:sp>
      <p:pic>
        <p:nvPicPr>
          <p:cNvPr id="1028" name="Picture 4" descr="War is peace. Freedom is slavery. Ignorance is strength. - George Orwell,  1984 #books | Slavery, Good books, George orwell 198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3753" t="3135" r="22816" b="63680"/>
          <a:stretch/>
        </p:blipFill>
        <p:spPr bwMode="auto">
          <a:xfrm>
            <a:off x="3988339" y="428621"/>
            <a:ext cx="1152168" cy="71558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Diagramma 6"/>
          <p:cNvGraphicFramePr/>
          <p:nvPr>
            <p:extLst>
              <p:ext uri="{D42A27DB-BD31-4B8C-83A1-F6EECF244321}">
                <p14:modId xmlns:p14="http://schemas.microsoft.com/office/powerpoint/2010/main" xmlns="" val="3418023024"/>
              </p:ext>
            </p:extLst>
          </p:nvPr>
        </p:nvGraphicFramePr>
        <p:xfrm>
          <a:off x="145961" y="1598995"/>
          <a:ext cx="4770549" cy="38072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Registrazione (25)">
            <a:hlinkClick r:id="" action="ppaction://media"/>
          </p:cNvPr>
          <p:cNvPicPr>
            <a:picLocks noChangeAspect="1"/>
          </p:cNvPicPr>
          <p:nvPr>
            <a:audioFile r:link="rId1"/>
            <p:extLst>
              <p:ext uri="{DAA4B4D4-6D71-4841-9C94-3DE7FCFB9230}">
                <p14:media xmlns:p14="http://schemas.microsoft.com/office/powerpoint/2010/main" xmlns="" r:embed="rId11"/>
              </p:ext>
            </p:extLst>
          </p:nvPr>
        </p:nvPicPr>
        <p:blipFill>
          <a:blip r:embed="rId12" cstate="print"/>
          <a:stretch>
            <a:fillRect/>
          </a:stretch>
        </p:blipFill>
        <p:spPr>
          <a:xfrm>
            <a:off x="6424411" y="534607"/>
            <a:ext cx="609600" cy="609600"/>
          </a:xfrm>
          <a:prstGeom prst="rect">
            <a:avLst/>
          </a:prstGeom>
        </p:spPr>
      </p:pic>
      <p:pic>
        <p:nvPicPr>
          <p:cNvPr id="5" name="Via Molinare 2">
            <a:hlinkClick r:id="" action="ppaction://media"/>
          </p:cNvPr>
          <p:cNvPicPr>
            <a:picLocks noChangeAspect="1"/>
          </p:cNvPicPr>
          <p:nvPr>
            <a:audioFile r:link="rId2"/>
            <p:extLst>
              <p:ext uri="{DAA4B4D4-6D71-4841-9C94-3DE7FCFB9230}">
                <p14:media xmlns:p14="http://schemas.microsoft.com/office/powerpoint/2010/main" xmlns="" r:embed="rId13"/>
              </p:ext>
            </p:extLst>
          </p:nvPr>
        </p:nvPicPr>
        <p:blipFill>
          <a:blip r:embed="rId12" cstate="print"/>
          <a:stretch>
            <a:fillRect/>
          </a:stretch>
        </p:blipFill>
        <p:spPr>
          <a:xfrm>
            <a:off x="1903926" y="534607"/>
            <a:ext cx="609600" cy="609600"/>
          </a:xfrm>
          <a:prstGeom prst="rect">
            <a:avLst/>
          </a:prstGeom>
        </p:spPr>
      </p:pic>
    </p:spTree>
    <p:extLst>
      <p:ext uri="{BB962C8B-B14F-4D97-AF65-F5344CB8AC3E}">
        <p14:creationId xmlns:p14="http://schemas.microsoft.com/office/powerpoint/2010/main" xmlns="" val="282596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900" fill="hold"/>
                                        <p:tgtEl>
                                          <p:spTgt spid="5"/>
                                        </p:tgtEl>
                                      </p:cBhvr>
                                    </p:cmd>
                                  </p:childTnLst>
                                </p:cTn>
                              </p:par>
                            </p:childTnLst>
                          </p:cTn>
                        </p:par>
                        <p:par>
                          <p:cTn id="7" fill="hold">
                            <p:stCondLst>
                              <p:cond delay="51900"/>
                            </p:stCondLst>
                            <p:childTnLst>
                              <p:par>
                                <p:cTn id="8" presetID="1" presetClass="mediacall" presetSubtype="0" fill="hold" nodeType="afterEffect">
                                  <p:stCondLst>
                                    <p:cond delay="0"/>
                                  </p:stCondLst>
                                  <p:childTnLst>
                                    <p:cmd type="call" cmd="playFrom(0.0)">
                                      <p:cBhvr>
                                        <p:cTn id="9" dur="855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396552" y="-605315"/>
            <a:ext cx="7772400" cy="1728192"/>
          </a:xfrm>
        </p:spPr>
        <p:txBody>
          <a:bodyPr/>
          <a:lstStyle/>
          <a:p>
            <a:r>
              <a:rPr lang="it-IT" dirty="0" smtClean="0">
                <a:solidFill>
                  <a:schemeClr val="bg1"/>
                </a:solidFill>
                <a:latin typeface="Algerian" pitchFamily="82" charset="0"/>
              </a:rPr>
              <a:t>Animal Farm</a:t>
            </a:r>
            <a:r>
              <a:rPr lang="it-IT" dirty="0" smtClean="0">
                <a:solidFill>
                  <a:schemeClr val="bg1"/>
                </a:solidFill>
              </a:rPr>
              <a:t> </a:t>
            </a:r>
            <a:endParaRPr lang="it-IT" dirty="0">
              <a:solidFill>
                <a:schemeClr val="bg1"/>
              </a:solidFill>
            </a:endParaRPr>
          </a:p>
        </p:txBody>
      </p:sp>
      <p:sp>
        <p:nvSpPr>
          <p:cNvPr id="3" name="Sottotitolo 2"/>
          <p:cNvSpPr>
            <a:spLocks noGrp="1"/>
          </p:cNvSpPr>
          <p:nvPr>
            <p:ph type="subTitle" idx="1"/>
          </p:nvPr>
        </p:nvSpPr>
        <p:spPr>
          <a:xfrm>
            <a:off x="233772" y="1728192"/>
            <a:ext cx="6048672" cy="4968552"/>
          </a:xfrm>
        </p:spPr>
        <p:txBody>
          <a:bodyPr>
            <a:normAutofit/>
          </a:bodyPr>
          <a:lstStyle/>
          <a:p>
            <a:pPr algn="l"/>
            <a:r>
              <a:rPr lang="it-IT" sz="1800" dirty="0" smtClean="0">
                <a:solidFill>
                  <a:schemeClr val="bg1"/>
                </a:solidFill>
                <a:latin typeface="Baskerville Old Face" pitchFamily="18" charset="0"/>
                <a:sym typeface="Wingdings" panose="05000000000000000000" pitchFamily="2" charset="2"/>
              </a:rPr>
              <a:t> </a:t>
            </a:r>
            <a:r>
              <a:rPr lang="it-IT" sz="1800" dirty="0" err="1" smtClean="0">
                <a:solidFill>
                  <a:schemeClr val="bg1"/>
                </a:solidFill>
                <a:latin typeface="Baskerville Old Face" pitchFamily="18" charset="0"/>
              </a:rPr>
              <a:t>Political</a:t>
            </a:r>
            <a:r>
              <a:rPr lang="it-IT" sz="1800" dirty="0" smtClean="0">
                <a:solidFill>
                  <a:schemeClr val="bg1"/>
                </a:solidFill>
                <a:latin typeface="Baskerville Old Face" pitchFamily="18" charset="0"/>
              </a:rPr>
              <a:t> satire </a:t>
            </a:r>
            <a:r>
              <a:rPr lang="it-IT" sz="1800" dirty="0" err="1" smtClean="0">
                <a:solidFill>
                  <a:schemeClr val="bg1"/>
                </a:solidFill>
                <a:latin typeface="Baskerville Old Face" pitchFamily="18" charset="0"/>
              </a:rPr>
              <a:t>Novel</a:t>
            </a:r>
            <a:r>
              <a:rPr lang="it-IT" sz="1800" dirty="0" smtClean="0">
                <a:solidFill>
                  <a:schemeClr val="bg1"/>
                </a:solidFill>
                <a:latin typeface="Baskerville Old Face" pitchFamily="18" charset="0"/>
              </a:rPr>
              <a:t>/</a:t>
            </a:r>
            <a:r>
              <a:rPr lang="it-IT" sz="1800" dirty="0" err="1" smtClean="0">
                <a:solidFill>
                  <a:schemeClr val="bg1"/>
                </a:solidFill>
                <a:latin typeface="Baskerville Old Face" pitchFamily="18" charset="0"/>
              </a:rPr>
              <a:t>Beast</a:t>
            </a:r>
            <a:r>
              <a:rPr lang="it-IT" sz="1800" dirty="0" smtClean="0">
                <a:solidFill>
                  <a:schemeClr val="bg1"/>
                </a:solidFill>
                <a:latin typeface="Baskerville Old Face" pitchFamily="18" charset="0"/>
              </a:rPr>
              <a:t> Fable</a:t>
            </a:r>
            <a:endParaRPr lang="it-IT" sz="2400" dirty="0" smtClean="0">
              <a:solidFill>
                <a:schemeClr val="bg1"/>
              </a:solidFill>
              <a:latin typeface="Baskerville Old Face" pitchFamily="18" charset="0"/>
            </a:endParaRPr>
          </a:p>
          <a:p>
            <a:pPr algn="l"/>
            <a:r>
              <a:rPr lang="it-IT" sz="1800" dirty="0" smtClean="0">
                <a:solidFill>
                  <a:schemeClr val="bg1"/>
                </a:solidFill>
                <a:latin typeface="Baskerville Old Face" pitchFamily="18" charset="0"/>
                <a:sym typeface="Wingdings" panose="05000000000000000000" pitchFamily="2" charset="2"/>
              </a:rPr>
              <a:t> </a:t>
            </a:r>
            <a:r>
              <a:rPr lang="it-IT" sz="1800" dirty="0" smtClean="0">
                <a:solidFill>
                  <a:schemeClr val="bg1"/>
                </a:solidFill>
                <a:latin typeface="Baskerville Old Face" pitchFamily="18" charset="0"/>
              </a:rPr>
              <a:t>A farm in which animals want a rebellion against </a:t>
            </a:r>
            <a:r>
              <a:rPr lang="it-IT" sz="1800" dirty="0" err="1" smtClean="0">
                <a:solidFill>
                  <a:schemeClr val="bg1"/>
                </a:solidFill>
                <a:latin typeface="Baskerville Old Face" pitchFamily="18" charset="0"/>
              </a:rPr>
              <a:t>humans</a:t>
            </a:r>
            <a:endParaRPr lang="it-IT" sz="2400" dirty="0">
              <a:solidFill>
                <a:schemeClr val="bg1"/>
              </a:solidFill>
              <a:latin typeface="Baskerville Old Face" pitchFamily="18" charset="0"/>
            </a:endParaRPr>
          </a:p>
          <a:p>
            <a:pPr algn="l"/>
            <a:r>
              <a:rPr lang="it-IT" sz="1800" dirty="0" smtClean="0">
                <a:solidFill>
                  <a:schemeClr val="bg1"/>
                </a:solidFill>
                <a:latin typeface="Baskerville Old Face" pitchFamily="18" charset="0"/>
                <a:sym typeface="Wingdings" panose="05000000000000000000" pitchFamily="2" charset="2"/>
              </a:rPr>
              <a:t> </a:t>
            </a:r>
            <a:r>
              <a:rPr lang="it-IT" sz="1800" dirty="0" err="1" smtClean="0">
                <a:solidFill>
                  <a:schemeClr val="bg1"/>
                </a:solidFill>
                <a:latin typeface="Baskerville Old Face" pitchFamily="18" charset="0"/>
              </a:rPr>
              <a:t>Characters</a:t>
            </a:r>
            <a:r>
              <a:rPr lang="it-IT" sz="1800" dirty="0" smtClean="0">
                <a:solidFill>
                  <a:schemeClr val="bg1"/>
                </a:solidFill>
                <a:latin typeface="Baskerville Old Face" pitchFamily="18" charset="0"/>
              </a:rPr>
              <a:t> that reflect existing people</a:t>
            </a:r>
          </a:p>
          <a:p>
            <a:pPr algn="l"/>
            <a:r>
              <a:rPr lang="it-IT" sz="1800" dirty="0" smtClean="0">
                <a:solidFill>
                  <a:schemeClr val="bg1"/>
                </a:solidFill>
                <a:latin typeface="Baskerville Old Face" pitchFamily="18" charset="0"/>
                <a:sym typeface="Wingdings" panose="05000000000000000000" pitchFamily="2" charset="2"/>
              </a:rPr>
              <a:t> </a:t>
            </a:r>
            <a:r>
              <a:rPr lang="it-IT" sz="1800" dirty="0" smtClean="0">
                <a:solidFill>
                  <a:schemeClr val="bg1"/>
                </a:solidFill>
                <a:latin typeface="Baskerville Old Face" pitchFamily="18" charset="0"/>
              </a:rPr>
              <a:t>(Stalin, Marx,, Lenin, Trotsky…)</a:t>
            </a:r>
            <a:endParaRPr lang="it-IT" sz="1800" dirty="0">
              <a:solidFill>
                <a:schemeClr val="bg1"/>
              </a:solidFill>
              <a:latin typeface="Baskerville Old Face" pitchFamily="18" charset="0"/>
            </a:endParaRPr>
          </a:p>
        </p:txBody>
      </p:sp>
      <p:pic>
        <p:nvPicPr>
          <p:cNvPr id="6" name="Immagine 5" descr="af.jpg"/>
          <p:cNvPicPr>
            <a:picLocks noChangeAspect="1"/>
          </p:cNvPicPr>
          <p:nvPr/>
        </p:nvPicPr>
        <p:blipFill>
          <a:blip r:embed="rId3" cstate="print"/>
          <a:stretch>
            <a:fillRect/>
          </a:stretch>
        </p:blipFill>
        <p:spPr>
          <a:xfrm>
            <a:off x="6516216" y="548680"/>
            <a:ext cx="2163753" cy="3528392"/>
          </a:xfrm>
          <a:prstGeom prst="rect">
            <a:avLst/>
          </a:prstGeom>
        </p:spPr>
      </p:pic>
      <p:pic>
        <p:nvPicPr>
          <p:cNvPr id="7" name="Immagine 6" descr="af2.jpg"/>
          <p:cNvPicPr>
            <a:picLocks noChangeAspect="1"/>
          </p:cNvPicPr>
          <p:nvPr/>
        </p:nvPicPr>
        <p:blipFill>
          <a:blip r:embed="rId4" cstate="print"/>
          <a:stretch>
            <a:fillRect/>
          </a:stretch>
        </p:blipFill>
        <p:spPr>
          <a:xfrm>
            <a:off x="1017189" y="4322196"/>
            <a:ext cx="3797254" cy="2126462"/>
          </a:xfrm>
          <a:prstGeom prst="rect">
            <a:avLst/>
          </a:prstGeom>
        </p:spPr>
      </p:pic>
      <p:pic>
        <p:nvPicPr>
          <p:cNvPr id="8" name="Immagine 7" descr="af4.jpg"/>
          <p:cNvPicPr>
            <a:picLocks noChangeAspect="1"/>
          </p:cNvPicPr>
          <p:nvPr/>
        </p:nvPicPr>
        <p:blipFill>
          <a:blip r:embed="rId5" cstate="print"/>
          <a:stretch>
            <a:fillRect/>
          </a:stretch>
        </p:blipFill>
        <p:spPr>
          <a:xfrm>
            <a:off x="6019209" y="4315408"/>
            <a:ext cx="2437986" cy="2304256"/>
          </a:xfrm>
          <a:prstGeom prst="rect">
            <a:avLst/>
          </a:prstGeom>
        </p:spPr>
      </p:pic>
      <p:pic>
        <p:nvPicPr>
          <p:cNvPr id="4" name="Vocaroo 08 Jan 2023 16_25_58 GMT+0100 12akG4NcMwIu">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611560" y="548680"/>
            <a:ext cx="609600" cy="609600"/>
          </a:xfrm>
          <a:prstGeom prst="rect">
            <a:avLst/>
          </a:prstGeom>
        </p:spPr>
      </p:pic>
    </p:spTree>
    <p:extLst>
      <p:ext uri="{BB962C8B-B14F-4D97-AF65-F5344CB8AC3E}">
        <p14:creationId xmlns:p14="http://schemas.microsoft.com/office/powerpoint/2010/main" xmlns="" val="359533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8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Rettangolo 1"/>
          <p:cNvSpPr/>
          <p:nvPr/>
        </p:nvSpPr>
        <p:spPr>
          <a:xfrm>
            <a:off x="-14677" y="0"/>
            <a:ext cx="9144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Google Shape;59;p13"/>
          <p:cNvSpPr txBox="1">
            <a:spLocks noGrp="1"/>
          </p:cNvSpPr>
          <p:nvPr>
            <p:ph type="ctrTitle"/>
          </p:nvPr>
        </p:nvSpPr>
        <p:spPr>
          <a:xfrm>
            <a:off x="656573" y="822094"/>
            <a:ext cx="7801500" cy="911400"/>
          </a:xfrm>
          <a:prstGeom prst="rect">
            <a:avLst/>
          </a:prstGeom>
        </p:spPr>
        <p:txBody>
          <a:bodyPr spcFirstLastPara="1" vert="horz" wrap="square" lIns="91425" tIns="91425" rIns="91425" bIns="91425" anchor="b" anchorCtr="0">
            <a:normAutofit/>
          </a:bodyPr>
          <a:lstStyle/>
          <a:p>
            <a:pPr>
              <a:lnSpc>
                <a:spcPct val="115000"/>
              </a:lnSpc>
              <a:spcBef>
                <a:spcPts val="0"/>
              </a:spcBef>
            </a:pPr>
            <a:r>
              <a:rPr lang="en-GB" sz="2300" b="1" dirty="0">
                <a:solidFill>
                  <a:schemeClr val="bg1"/>
                </a:solidFill>
                <a:latin typeface="Arial"/>
                <a:ea typeface="Arial"/>
                <a:cs typeface="Arial"/>
                <a:sym typeface="Arial"/>
              </a:rPr>
              <a:t>What are the most authoritarian regimes in the world?</a:t>
            </a:r>
            <a:endParaRPr sz="6000" dirty="0">
              <a:solidFill>
                <a:schemeClr val="bg1"/>
              </a:solidFill>
              <a:latin typeface="Arial"/>
              <a:ea typeface="Arial"/>
              <a:cs typeface="Arial"/>
              <a:sym typeface="Arial"/>
            </a:endParaRPr>
          </a:p>
        </p:txBody>
      </p:sp>
      <p:pic>
        <p:nvPicPr>
          <p:cNvPr id="61" name="Google Shape;61;p13"/>
          <p:cNvPicPr preferRelativeResize="0"/>
          <p:nvPr/>
        </p:nvPicPr>
        <p:blipFill>
          <a:blip r:embed="rId4" cstate="print">
            <a:alphaModFix/>
          </a:blip>
          <a:stretch>
            <a:fillRect/>
          </a:stretch>
        </p:blipFill>
        <p:spPr>
          <a:xfrm>
            <a:off x="254900" y="2524076"/>
            <a:ext cx="5734050" cy="3228975"/>
          </a:xfrm>
          <a:prstGeom prst="rect">
            <a:avLst/>
          </a:prstGeom>
          <a:noFill/>
          <a:ln>
            <a:noFill/>
          </a:ln>
        </p:spPr>
      </p:pic>
      <p:sp>
        <p:nvSpPr>
          <p:cNvPr id="62" name="Google Shape;62;p13"/>
          <p:cNvSpPr txBox="1"/>
          <p:nvPr/>
        </p:nvSpPr>
        <p:spPr>
          <a:xfrm>
            <a:off x="5988950" y="3010963"/>
            <a:ext cx="3009000" cy="2255202"/>
          </a:xfrm>
          <a:prstGeom prst="rect">
            <a:avLst/>
          </a:prstGeom>
          <a:noFill/>
          <a:ln>
            <a:noFill/>
          </a:ln>
        </p:spPr>
        <p:txBody>
          <a:bodyPr spcFirstLastPara="1" wrap="square" lIns="91425" tIns="91425" rIns="91425" bIns="91425" anchor="t" anchorCtr="0">
            <a:spAutoFit/>
          </a:bodyPr>
          <a:lstStyle/>
          <a:p>
            <a:pPr marL="457200" indent="-311150">
              <a:lnSpc>
                <a:spcPct val="115000"/>
              </a:lnSpc>
              <a:buClr>
                <a:schemeClr val="dk1"/>
              </a:buClr>
              <a:buSzPts val="1300"/>
              <a:buAutoNum type="arabicPeriod"/>
            </a:pPr>
            <a:r>
              <a:rPr lang="en-GB" sz="1300" dirty="0" smtClean="0">
                <a:solidFill>
                  <a:schemeClr val="bg1"/>
                </a:solidFill>
              </a:rPr>
              <a:t>electoral process and pluralism</a:t>
            </a:r>
            <a:endParaRPr sz="1300" dirty="0" smtClean="0">
              <a:solidFill>
                <a:schemeClr val="bg1"/>
              </a:solidFill>
            </a:endParaRPr>
          </a:p>
          <a:p>
            <a:pPr marL="457200">
              <a:lnSpc>
                <a:spcPct val="115000"/>
              </a:lnSpc>
            </a:pPr>
            <a:endParaRPr sz="1300" dirty="0" smtClean="0">
              <a:solidFill>
                <a:schemeClr val="bg1"/>
              </a:solidFill>
            </a:endParaRPr>
          </a:p>
          <a:p>
            <a:pPr marL="457200" indent="-311150">
              <a:lnSpc>
                <a:spcPct val="115000"/>
              </a:lnSpc>
              <a:buClr>
                <a:schemeClr val="dk1"/>
              </a:buClr>
              <a:buSzPts val="1300"/>
              <a:buAutoNum type="arabicPeriod"/>
            </a:pPr>
            <a:r>
              <a:rPr lang="en-GB" sz="1300" dirty="0" smtClean="0">
                <a:solidFill>
                  <a:schemeClr val="bg1"/>
                </a:solidFill>
              </a:rPr>
              <a:t>functioning of government</a:t>
            </a:r>
            <a:endParaRPr sz="1300" dirty="0" smtClean="0">
              <a:solidFill>
                <a:schemeClr val="bg1"/>
              </a:solidFill>
            </a:endParaRPr>
          </a:p>
          <a:p>
            <a:pPr marL="457200">
              <a:lnSpc>
                <a:spcPct val="115000"/>
              </a:lnSpc>
            </a:pPr>
            <a:endParaRPr sz="1300" dirty="0" smtClean="0">
              <a:solidFill>
                <a:schemeClr val="bg1"/>
              </a:solidFill>
            </a:endParaRPr>
          </a:p>
          <a:p>
            <a:pPr marL="457200" indent="-311150">
              <a:lnSpc>
                <a:spcPct val="115000"/>
              </a:lnSpc>
              <a:buClr>
                <a:schemeClr val="dk1"/>
              </a:buClr>
              <a:buSzPts val="1300"/>
              <a:buAutoNum type="arabicPeriod"/>
            </a:pPr>
            <a:r>
              <a:rPr lang="en-GB" sz="1300" dirty="0" smtClean="0">
                <a:solidFill>
                  <a:schemeClr val="bg1"/>
                </a:solidFill>
              </a:rPr>
              <a:t>political participation</a:t>
            </a:r>
            <a:endParaRPr sz="1300" dirty="0" smtClean="0">
              <a:solidFill>
                <a:schemeClr val="bg1"/>
              </a:solidFill>
            </a:endParaRPr>
          </a:p>
          <a:p>
            <a:pPr marL="457200">
              <a:lnSpc>
                <a:spcPct val="115000"/>
              </a:lnSpc>
            </a:pPr>
            <a:endParaRPr sz="1300" dirty="0" smtClean="0">
              <a:solidFill>
                <a:schemeClr val="bg1"/>
              </a:solidFill>
            </a:endParaRPr>
          </a:p>
          <a:p>
            <a:pPr marL="457200" indent="-311150">
              <a:lnSpc>
                <a:spcPct val="115000"/>
              </a:lnSpc>
              <a:buClr>
                <a:schemeClr val="dk1"/>
              </a:buClr>
              <a:buSzPts val="1300"/>
              <a:buAutoNum type="arabicPeriod"/>
            </a:pPr>
            <a:r>
              <a:rPr lang="en-GB" sz="1300" dirty="0" smtClean="0">
                <a:solidFill>
                  <a:schemeClr val="bg1"/>
                </a:solidFill>
              </a:rPr>
              <a:t>political culture</a:t>
            </a:r>
            <a:endParaRPr sz="1300" dirty="0" smtClean="0">
              <a:solidFill>
                <a:schemeClr val="bg1"/>
              </a:solidFill>
            </a:endParaRPr>
          </a:p>
          <a:p>
            <a:pPr marL="457200">
              <a:lnSpc>
                <a:spcPct val="115000"/>
              </a:lnSpc>
            </a:pPr>
            <a:endParaRPr sz="1300" dirty="0" smtClean="0">
              <a:solidFill>
                <a:schemeClr val="bg1"/>
              </a:solidFill>
            </a:endParaRPr>
          </a:p>
          <a:p>
            <a:pPr marL="457200" indent="-311150">
              <a:lnSpc>
                <a:spcPct val="115000"/>
              </a:lnSpc>
              <a:buClr>
                <a:schemeClr val="dk1"/>
              </a:buClr>
              <a:buSzPts val="1300"/>
              <a:buAutoNum type="arabicPeriod"/>
            </a:pPr>
            <a:r>
              <a:rPr lang="en-GB" sz="1300" dirty="0" smtClean="0">
                <a:solidFill>
                  <a:schemeClr val="bg1"/>
                </a:solidFill>
              </a:rPr>
              <a:t>civil liberties</a:t>
            </a:r>
            <a:endParaRPr sz="1300" dirty="0">
              <a:solidFill>
                <a:schemeClr val="bg1"/>
              </a:solidFill>
            </a:endParaRPr>
          </a:p>
        </p:txBody>
      </p:sp>
      <p:pic>
        <p:nvPicPr>
          <p:cNvPr id="3" name="Via delle Pedane 35">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692300" y="414018"/>
            <a:ext cx="609600" cy="609600"/>
          </a:xfrm>
          <a:prstGeom prst="rect">
            <a:avLst/>
          </a:prstGeom>
        </p:spPr>
      </p:pic>
      <p:sp>
        <p:nvSpPr>
          <p:cNvPr id="60" name="Google Shape;60;p13"/>
          <p:cNvSpPr txBox="1"/>
          <p:nvPr/>
        </p:nvSpPr>
        <p:spPr>
          <a:xfrm>
            <a:off x="1668350" y="636365"/>
            <a:ext cx="5825100" cy="467790"/>
          </a:xfrm>
          <a:prstGeom prst="rect">
            <a:avLst/>
          </a:prstGeom>
          <a:noFill/>
          <a:ln>
            <a:noFill/>
          </a:ln>
        </p:spPr>
        <p:txBody>
          <a:bodyPr spcFirstLastPara="1" wrap="square" lIns="91425" tIns="91425" rIns="91425" bIns="91425" anchor="t" anchorCtr="0">
            <a:spAutoFit/>
          </a:bodyPr>
          <a:lstStyle/>
          <a:p>
            <a:pPr algn="ctr">
              <a:lnSpc>
                <a:spcPct val="115000"/>
              </a:lnSpc>
            </a:pPr>
            <a:r>
              <a:rPr lang="en-GB" sz="1600" b="1" dirty="0">
                <a:solidFill>
                  <a:schemeClr val="bg1"/>
                </a:solidFill>
              </a:rPr>
              <a:t>SATIRE AGAINST HIERARCHICAL SOCIETY</a:t>
            </a:r>
            <a:endParaRPr sz="1900" dirty="0">
              <a:solidFill>
                <a:schemeClr val="bg1"/>
              </a:solidFill>
              <a:latin typeface="Average"/>
              <a:ea typeface="Average"/>
              <a:cs typeface="Average"/>
              <a:sym typeface="Average"/>
            </a:endParaRPr>
          </a:p>
        </p:txBody>
      </p:sp>
    </p:spTree>
    <p:extLst>
      <p:ext uri="{BB962C8B-B14F-4D97-AF65-F5344CB8AC3E}">
        <p14:creationId xmlns:p14="http://schemas.microsoft.com/office/powerpoint/2010/main" xmlns="" val="18298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0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 name="Via delle Pedane 46">
            <a:hlinkClick r:id="" action="ppaction://media"/>
          </p:cNvPr>
          <p:cNvPicPr>
            <a:picLocks noGrp="1" noChangeAspect="1"/>
          </p:cNvPicPr>
          <p:nvPr>
            <p:ph sz="quarter" idx="1"/>
            <a:audioFile r:link="rId1"/>
            <p:extLst>
              <p:ext uri="{DAA4B4D4-6D71-4841-9C94-3DE7FCFB9230}">
                <p14:media xmlns:p14="http://schemas.microsoft.com/office/powerpoint/2010/main" xmlns="" r:embed="rId3"/>
              </p:ext>
            </p:extLst>
          </p:nvPr>
        </p:nvPicPr>
        <p:blipFill>
          <a:blip r:embed="rId4" cstate="print"/>
          <a:stretch>
            <a:fillRect/>
          </a:stretch>
        </p:blipFill>
        <p:spPr>
          <a:xfrm>
            <a:off x="4249738" y="3508375"/>
            <a:ext cx="609600" cy="609600"/>
          </a:xfrm>
        </p:spPr>
      </p:pic>
      <p:sp>
        <p:nvSpPr>
          <p:cNvPr id="4" name="Rettangolo 3"/>
          <p:cNvSpPr/>
          <p:nvPr/>
        </p:nvSpPr>
        <p:spPr>
          <a:xfrm>
            <a:off x="0" y="0"/>
            <a:ext cx="9144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p:cNvSpPr/>
          <p:nvPr/>
        </p:nvSpPr>
        <p:spPr>
          <a:xfrm>
            <a:off x="1208486" y="873179"/>
            <a:ext cx="6696744" cy="416974"/>
          </a:xfrm>
          <a:prstGeom prst="rect">
            <a:avLst/>
          </a:prstGeom>
        </p:spPr>
        <p:txBody>
          <a:bodyPr wrap="square">
            <a:spAutoFit/>
          </a:bodyPr>
          <a:lstStyle/>
          <a:p>
            <a:pPr lvl="0" algn="ctr">
              <a:lnSpc>
                <a:spcPct val="115000"/>
              </a:lnSpc>
            </a:pPr>
            <a:r>
              <a:rPr lang="en-GB" sz="2000" b="1" dirty="0">
                <a:solidFill>
                  <a:schemeClr val="bg1"/>
                </a:solidFill>
              </a:rPr>
              <a:t>SATIRE AGAINST HIERARCHICAL SOCIETY</a:t>
            </a:r>
            <a:endParaRPr lang="en-GB" sz="2800" dirty="0">
              <a:solidFill>
                <a:schemeClr val="bg1"/>
              </a:solidFill>
              <a:latin typeface="Average"/>
              <a:ea typeface="Average"/>
              <a:cs typeface="Average"/>
              <a:sym typeface="Average"/>
            </a:endParaRPr>
          </a:p>
        </p:txBody>
      </p:sp>
      <p:sp>
        <p:nvSpPr>
          <p:cNvPr id="6" name="Rettangolo 5"/>
          <p:cNvSpPr/>
          <p:nvPr/>
        </p:nvSpPr>
        <p:spPr>
          <a:xfrm>
            <a:off x="1208486" y="1470231"/>
            <a:ext cx="10422904" cy="461665"/>
          </a:xfrm>
          <a:prstGeom prst="rect">
            <a:avLst/>
          </a:prstGeom>
        </p:spPr>
        <p:txBody>
          <a:bodyPr wrap="square">
            <a:spAutoFit/>
          </a:bodyPr>
          <a:lstStyle/>
          <a:p>
            <a:r>
              <a:rPr lang="en-GB" sz="2400" b="1" dirty="0">
                <a:solidFill>
                  <a:schemeClr val="bg1"/>
                </a:solidFill>
                <a:latin typeface="Arial"/>
                <a:ea typeface="Arial"/>
                <a:cs typeface="Arial"/>
                <a:sym typeface="Arial"/>
              </a:rPr>
              <a:t>How does satire work in authoritarian regimes?</a:t>
            </a:r>
            <a:endParaRPr lang="it-IT" sz="2400" dirty="0">
              <a:solidFill>
                <a:schemeClr val="bg1"/>
              </a:solidFill>
            </a:endParaRPr>
          </a:p>
        </p:txBody>
      </p:sp>
      <p:pic>
        <p:nvPicPr>
          <p:cNvPr id="7" name="Google Shape;69;p14"/>
          <p:cNvPicPr preferRelativeResize="0"/>
          <p:nvPr/>
        </p:nvPicPr>
        <p:blipFill>
          <a:blip r:embed="rId5" cstate="print">
            <a:alphaModFix/>
          </a:blip>
          <a:stretch>
            <a:fillRect/>
          </a:stretch>
        </p:blipFill>
        <p:spPr>
          <a:xfrm>
            <a:off x="2557685" y="2665344"/>
            <a:ext cx="4022533" cy="3016900"/>
          </a:xfrm>
          <a:prstGeom prst="rect">
            <a:avLst/>
          </a:prstGeom>
          <a:noFill/>
          <a:ln>
            <a:noFill/>
          </a:ln>
        </p:spPr>
      </p:pic>
      <p:pic>
        <p:nvPicPr>
          <p:cNvPr id="10" name="Via delle Pedane 46 (1)">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36805" y="3628577"/>
            <a:ext cx="609600" cy="609600"/>
          </a:xfrm>
          <a:prstGeom prst="rect">
            <a:avLst/>
          </a:prstGeom>
        </p:spPr>
      </p:pic>
      <p:sp>
        <p:nvSpPr>
          <p:cNvPr id="9" name="Rettangolo 8"/>
          <p:cNvSpPr/>
          <p:nvPr/>
        </p:nvSpPr>
        <p:spPr>
          <a:xfrm>
            <a:off x="612249" y="1804192"/>
            <a:ext cx="812734" cy="850005"/>
          </a:xfrm>
          <a:prstGeom prst="rect">
            <a:avLst/>
          </a:prstGeom>
          <a:solidFill>
            <a:srgbClr val="546D7A"/>
          </a:solidFill>
          <a:ln>
            <a:solidFill>
              <a:srgbClr val="546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231763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29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79291" fill="hold"/>
                                        <p:tgtEl>
                                          <p:spTgt spid="8"/>
                                        </p:tgtEl>
                                      </p:cBhvr>
                                    </p:cmd>
                                  </p:childTnLst>
                                </p:cTn>
                              </p:par>
                            </p:childTnLst>
                          </p:cTn>
                        </p:par>
                      </p:childTnLst>
                    </p:cTn>
                  </p:par>
                </p:childTnLst>
              </p:cTn>
              <p:nextCondLst>
                <p:cond evt="onClick" delay="0">
                  <p:tgtEl>
                    <p:spTgt spid="8"/>
                  </p:tgtEl>
                </p:cond>
              </p:nextCondLst>
            </p:seq>
            <p:audio>
              <p:cMediaNode vol="80000">
                <p:cTn id="12" fill="hold" display="0">
                  <p:stCondLst>
                    <p:cond delay="indefinite"/>
                  </p:stCondLst>
                  <p:endCondLst>
                    <p:cond evt="onStopAudio" delay="0">
                      <p:tgtEl>
                        <p:sldTgt/>
                      </p:tgtEl>
                    </p:cond>
                  </p:endCondLst>
                </p:cTn>
                <p:tgtEl>
                  <p:spTgt spid="8"/>
                </p:tgtEl>
              </p:cMediaNode>
            </p:audio>
            <p:audio>
              <p:cMediaNode vol="80000" showWhenStopped="0">
                <p:cTn id="13"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55575" y="2780928"/>
            <a:ext cx="5328592" cy="3600400"/>
          </a:xfrm>
        </p:spPr>
        <p:txBody>
          <a:bodyPr>
            <a:normAutofit/>
          </a:bodyPr>
          <a:lstStyle/>
          <a:p>
            <a:pPr marL="285750" indent="-285750" algn="just">
              <a:buFont typeface="Wingdings" panose="05000000000000000000" pitchFamily="2" charset="2"/>
              <a:buChar char="q"/>
            </a:pPr>
            <a:r>
              <a:rPr lang="en-US" sz="1200" dirty="0"/>
              <a:t>CHARLIE HEBDO: It is a French satirical weekly, irreverent and provocative, whose critical action is aimed primarily at the defense of individual, civil and collective freedoms, the right to freedom of expression. In recent decades, his satire has targeted Islamic states and for this reason his headquarters have suffered serious terrorist attack in the 2015 with 12 victims. For this reason today the seat of the editorial board is unknown.</a:t>
            </a:r>
            <a:endParaRPr lang="it-IT" sz="1200" dirty="0"/>
          </a:p>
          <a:p>
            <a:pPr marL="285750" indent="-285750" algn="l">
              <a:buFont typeface="Wingdings" panose="05000000000000000000" pitchFamily="2" charset="2"/>
              <a:buChar char="q"/>
            </a:pPr>
            <a:endParaRPr lang="it-IT" sz="1200" dirty="0"/>
          </a:p>
          <a:p>
            <a:pPr marL="285750" indent="-285750" algn="l">
              <a:buFont typeface="Wingdings" panose="05000000000000000000" pitchFamily="2" charset="2"/>
              <a:buChar char="q"/>
            </a:pPr>
            <a:endParaRPr lang="it-IT" dirty="0"/>
          </a:p>
        </p:txBody>
      </p:sp>
      <p:sp>
        <p:nvSpPr>
          <p:cNvPr id="2" name="Titolo 1"/>
          <p:cNvSpPr>
            <a:spLocks noGrp="1"/>
          </p:cNvSpPr>
          <p:nvPr>
            <p:ph type="ctrTitle"/>
          </p:nvPr>
        </p:nvSpPr>
        <p:spPr>
          <a:xfrm>
            <a:off x="685800" y="381000"/>
            <a:ext cx="7342584" cy="1175792"/>
          </a:xfrm>
        </p:spPr>
        <p:txBody>
          <a:bodyPr>
            <a:normAutofit fontScale="90000"/>
          </a:bodyPr>
          <a:lstStyle/>
          <a:p>
            <a:r>
              <a:rPr lang="it-IT" dirty="0"/>
              <a:t/>
            </a:r>
            <a:br>
              <a:rPr lang="it-IT" dirty="0"/>
            </a:br>
            <a:r>
              <a:rPr lang="it-IT" dirty="0"/>
              <a:t>Satire </a:t>
            </a:r>
            <a:r>
              <a:rPr lang="it-IT" dirty="0" err="1"/>
              <a:t>against</a:t>
            </a:r>
            <a:r>
              <a:rPr lang="it-IT" dirty="0"/>
              <a:t> </a:t>
            </a:r>
            <a:r>
              <a:rPr lang="it-IT" dirty="0" err="1"/>
              <a:t>authoritarian</a:t>
            </a:r>
            <a:r>
              <a:rPr lang="it-IT" dirty="0"/>
              <a:t> </a:t>
            </a:r>
            <a:r>
              <a:rPr lang="it-IT" dirty="0" err="1"/>
              <a:t>regimes</a:t>
            </a:r>
            <a:endParaRPr lang="it-IT" dirty="0"/>
          </a:p>
        </p:txBody>
      </p:sp>
      <p:sp>
        <p:nvSpPr>
          <p:cNvPr id="6" name="AutoShape 6" descr="Il Governo Cinese contro i media: &quot;Smettete di parlare della crisi&quot; |  Sokratis.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8" descr="Il Governo Cinese contro i media: &quot;Smettete di parlare della crisi&quot; |  Sokratis.i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0192" y="1101404"/>
            <a:ext cx="2379950" cy="3026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17976" y="4171776"/>
            <a:ext cx="3312368" cy="2484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tmpAudioRecording.m4a">
            <a:hlinkClick r:id="" action="ppaction://media"/>
            <a:extLst>
              <a:ext uri="{FF2B5EF4-FFF2-40B4-BE49-F238E27FC236}">
                <a16:creationId xmlns:a16="http://schemas.microsoft.com/office/drawing/2014/main" xmlns="" id="{92F2FEBC-F25F-D982-694F-2594E7BDAE8D}"/>
              </a:ext>
            </a:extLst>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flipV="1">
            <a:off x="899592" y="1131949"/>
            <a:ext cx="730709" cy="730709"/>
          </a:xfrm>
          <a:prstGeom prst="rect">
            <a:avLst/>
          </a:prstGeom>
        </p:spPr>
      </p:pic>
    </p:spTree>
    <p:extLst>
      <p:ext uri="{BB962C8B-B14F-4D97-AF65-F5344CB8AC3E}">
        <p14:creationId xmlns:p14="http://schemas.microsoft.com/office/powerpoint/2010/main" xmlns="" val="383779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5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3452</TotalTime>
  <Words>231</Words>
  <Application>Microsoft Office PowerPoint</Application>
  <PresentationFormat>Presentazione su schermo (4:3)</PresentationFormat>
  <Paragraphs>27</Paragraphs>
  <Slides>6</Slides>
  <Notes>1</Notes>
  <HiddenSlides>0</HiddenSlides>
  <MMClips>9</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Città</vt:lpstr>
      <vt:lpstr>Diapositiva 1</vt:lpstr>
      <vt:lpstr>Diapositiva 2</vt:lpstr>
      <vt:lpstr>Animal Farm </vt:lpstr>
      <vt:lpstr>What are the most authoritarian regimes in the world?</vt:lpstr>
      <vt:lpstr>Diapositiva 5</vt:lpstr>
      <vt:lpstr> Satire against authoritarian regimes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Most authoritarian regimes in the world</dc:title>
  <dc:creator>Nicola</dc:creator>
  <cp:lastModifiedBy>utente</cp:lastModifiedBy>
  <cp:revision>27</cp:revision>
  <dcterms:created xsi:type="dcterms:W3CDTF">2022-12-10T12:24:21Z</dcterms:created>
  <dcterms:modified xsi:type="dcterms:W3CDTF">2023-06-29T13:06:30Z</dcterms:modified>
</cp:coreProperties>
</file>